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1" r:id="rId3"/>
    <p:sldId id="280" r:id="rId4"/>
    <p:sldId id="263" r:id="rId5"/>
    <p:sldId id="264" r:id="rId6"/>
    <p:sldId id="265" r:id="rId7"/>
    <p:sldId id="268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E-commerce data analysis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EA9F78D-871B-4859-B29A-8DD298C4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" y="711808"/>
            <a:ext cx="10217320" cy="55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20315F-F842-4104-8ED6-3809966B0CAC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Revenue retention</a:t>
            </a:r>
          </a:p>
        </p:txBody>
      </p:sp>
    </p:spTree>
    <p:extLst>
      <p:ext uri="{BB962C8B-B14F-4D97-AF65-F5344CB8AC3E}">
        <p14:creationId xmlns:p14="http://schemas.microsoft.com/office/powerpoint/2010/main" val="155711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B3497C2-8358-4CB9-BFBF-16E76D78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33" y="1004401"/>
            <a:ext cx="10437553" cy="520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C1C462-3BB2-46E7-B3D6-B72585A2211E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Clustering of sales </a:t>
            </a:r>
          </a:p>
        </p:txBody>
      </p:sp>
    </p:spTree>
    <p:extLst>
      <p:ext uri="{BB962C8B-B14F-4D97-AF65-F5344CB8AC3E}">
        <p14:creationId xmlns:p14="http://schemas.microsoft.com/office/powerpoint/2010/main" val="106218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CB27-BC29-4A1B-9E11-AE29C9C3376A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Targeted marketing - I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8C5612-3E25-4284-94EE-AA656FF7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797678"/>
            <a:ext cx="10550013" cy="52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CB27-BC29-4A1B-9E11-AE29C9C3376A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Targeted marketing - II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BE5FEF7-4B00-4B6F-B7D1-6702C1374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2"/>
          <a:stretch/>
        </p:blipFill>
        <p:spPr>
          <a:xfrm>
            <a:off x="4881540" y="1279599"/>
            <a:ext cx="7015806" cy="446384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54374D-6793-4B85-A84B-9EE5605CE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r="2626"/>
          <a:stretch/>
        </p:blipFill>
        <p:spPr>
          <a:xfrm>
            <a:off x="154695" y="1080698"/>
            <a:ext cx="4646645" cy="43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0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4F795C-6126-4274-A810-ADB12BEB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" y="1585758"/>
            <a:ext cx="4788309" cy="33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3B1B5CA3-872A-4A1D-BB6B-D066F2B02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21691" r="7413" b="11808"/>
          <a:stretch/>
        </p:blipFill>
        <p:spPr>
          <a:xfrm>
            <a:off x="5122491" y="1492195"/>
            <a:ext cx="6912193" cy="37264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6BCF25-7B79-4439-8CCE-814878BCB4D9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Nature of purchases</a:t>
            </a:r>
          </a:p>
        </p:txBody>
      </p:sp>
    </p:spTree>
    <p:extLst>
      <p:ext uri="{BB962C8B-B14F-4D97-AF65-F5344CB8AC3E}">
        <p14:creationId xmlns:p14="http://schemas.microsoft.com/office/powerpoint/2010/main" val="203044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83602D61-7B71-4FCD-A3E4-C28DFE275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2" t="13149"/>
          <a:stretch/>
        </p:blipFill>
        <p:spPr>
          <a:xfrm>
            <a:off x="195943" y="1511559"/>
            <a:ext cx="6979976" cy="43431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20BFD3-C077-4D8D-856C-FDB35D73FAAA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Distribution of sales and clustering of segments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8FDA57-83C3-41C2-8776-56328201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01" y="1003333"/>
            <a:ext cx="7661801" cy="495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00D0E122-67D8-40DA-B06E-E20A1803B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2" t="13149" b="69660"/>
          <a:stretch/>
        </p:blipFill>
        <p:spPr>
          <a:xfrm>
            <a:off x="1475509" y="912134"/>
            <a:ext cx="1379026" cy="8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9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BFE52C-1087-4B12-888D-9E0D76DD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29" y="782840"/>
            <a:ext cx="7845941" cy="24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80CC38-8A8D-4912-A888-151D973A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29" y="3498979"/>
            <a:ext cx="7845941" cy="23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BA9317-8811-41BE-9DA3-A940DA00B4AF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Pattern of orders in each cluster - I</a:t>
            </a:r>
          </a:p>
        </p:txBody>
      </p:sp>
    </p:spTree>
    <p:extLst>
      <p:ext uri="{BB962C8B-B14F-4D97-AF65-F5344CB8AC3E}">
        <p14:creationId xmlns:p14="http://schemas.microsoft.com/office/powerpoint/2010/main" val="365941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E421E4B-D7E4-4FDE-868F-74BAF2B2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2" y="825006"/>
            <a:ext cx="8676295" cy="23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9D7ABF4-8713-4AB7-923A-E4EDFADC1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26" y="3429000"/>
            <a:ext cx="8676295" cy="27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7B1AA-BC73-46D5-8F8D-078336E5B90C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Pattern of orders in each cluster - II</a:t>
            </a:r>
          </a:p>
        </p:txBody>
      </p:sp>
    </p:spTree>
    <p:extLst>
      <p:ext uri="{BB962C8B-B14F-4D97-AF65-F5344CB8AC3E}">
        <p14:creationId xmlns:p14="http://schemas.microsoft.com/office/powerpoint/2010/main" val="33944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45FEA480-325C-4A10-99A6-0A8A72BE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3" y="3855989"/>
            <a:ext cx="8676294" cy="23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1C9F0C-DE66-4972-8EAF-57A70BF2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2" y="914398"/>
            <a:ext cx="8676293" cy="23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154F0C-1C02-4068-BEF2-9ED1BBB0A32D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Pattern of orders in each cluster - III</a:t>
            </a:r>
          </a:p>
        </p:txBody>
      </p:sp>
    </p:spTree>
    <p:extLst>
      <p:ext uri="{BB962C8B-B14F-4D97-AF65-F5344CB8AC3E}">
        <p14:creationId xmlns:p14="http://schemas.microsoft.com/office/powerpoint/2010/main" val="22708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DDE887E7-092C-4E97-A779-0B696252A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7" b="11507"/>
          <a:stretch/>
        </p:blipFill>
        <p:spPr>
          <a:xfrm>
            <a:off x="5207259" y="1432055"/>
            <a:ext cx="6667500" cy="364360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503404-0FC5-4D9F-9964-5D7CC7E9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" y="1842408"/>
            <a:ext cx="5495342" cy="32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1B5100-1644-4ED3-B6FA-9F70D98B2483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Distribution of products which have a demand throughout the year</a:t>
            </a:r>
          </a:p>
        </p:txBody>
      </p:sp>
    </p:spTree>
    <p:extLst>
      <p:ext uri="{BB962C8B-B14F-4D97-AF65-F5344CB8AC3E}">
        <p14:creationId xmlns:p14="http://schemas.microsoft.com/office/powerpoint/2010/main" val="388209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484-8103-4F16-ADD5-E6B548F7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91A2-99AB-40D8-A949-712980C9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This analysis deals with a transnational data set which contains all the transactions occurring between 01/12/2010 and 09/12/2011 for a UK-based and registered non-store online retail.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company mainly deals with the sale of unique all-occasion gifts.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Many customers of the company are wholesalers.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1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C4E0EA-C684-41EA-8DFF-DC67EBDD2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26" y="1191814"/>
            <a:ext cx="3519387" cy="23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FC710-2071-4F61-914E-59C17483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1271317"/>
            <a:ext cx="3984172" cy="22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B12C129-8396-46CC-AEAD-E8DF1441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42" y="1195508"/>
            <a:ext cx="3415538" cy="23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B65963C-E12D-4539-B07D-7F83F343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1" y="3809450"/>
            <a:ext cx="3932600" cy="22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7680AC9A-E3F3-4E3B-B1A1-95A7827E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99" y="3795913"/>
            <a:ext cx="3519387" cy="23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1DC7B81-A366-4A58-B48A-978C25639FCC}"/>
              </a:ext>
            </a:extLst>
          </p:cNvPr>
          <p:cNvSpPr/>
          <p:nvPr/>
        </p:nvSpPr>
        <p:spPr>
          <a:xfrm>
            <a:off x="162533" y="1098849"/>
            <a:ext cx="42278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7F3838-36FF-47EE-9EF4-68D5910F0370}"/>
              </a:ext>
            </a:extLst>
          </p:cNvPr>
          <p:cNvSpPr/>
          <p:nvPr/>
        </p:nvSpPr>
        <p:spPr>
          <a:xfrm>
            <a:off x="224722" y="3563643"/>
            <a:ext cx="42278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461530-1059-4BB7-851A-FC1BA8032382}"/>
              </a:ext>
            </a:extLst>
          </p:cNvPr>
          <p:cNvSpPr/>
          <p:nvPr/>
        </p:nvSpPr>
        <p:spPr>
          <a:xfrm>
            <a:off x="4464706" y="1025511"/>
            <a:ext cx="42278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85BAB6-9212-4D16-ACB5-256980C9A927}"/>
              </a:ext>
            </a:extLst>
          </p:cNvPr>
          <p:cNvSpPr/>
          <p:nvPr/>
        </p:nvSpPr>
        <p:spPr>
          <a:xfrm>
            <a:off x="8324334" y="1025511"/>
            <a:ext cx="42278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3EB63-F23D-409B-8509-FD482A04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733" y="3809449"/>
            <a:ext cx="3552380" cy="23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F5D03AE-C0E8-46E9-A8C6-56511F1A95A6}"/>
              </a:ext>
            </a:extLst>
          </p:cNvPr>
          <p:cNvSpPr/>
          <p:nvPr/>
        </p:nvSpPr>
        <p:spPr>
          <a:xfrm>
            <a:off x="4530597" y="3591365"/>
            <a:ext cx="42278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3763D-C706-43C5-B8C5-28983E062D34}"/>
              </a:ext>
            </a:extLst>
          </p:cNvPr>
          <p:cNvSpPr/>
          <p:nvPr/>
        </p:nvSpPr>
        <p:spPr>
          <a:xfrm>
            <a:off x="8373983" y="3592042"/>
            <a:ext cx="373137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CCC29F-EAB2-4A80-810B-A36114675769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4290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47AE1-D5AA-4F37-8CFC-DC833E7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38" y="1023578"/>
            <a:ext cx="10231482" cy="52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6305C41-C215-47A1-A2F0-60F30E2E718B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Percentage of sales with respect to countries and customers</a:t>
            </a:r>
          </a:p>
        </p:txBody>
      </p:sp>
    </p:spTree>
    <p:extLst>
      <p:ext uri="{BB962C8B-B14F-4D97-AF65-F5344CB8AC3E}">
        <p14:creationId xmlns:p14="http://schemas.microsoft.com/office/powerpoint/2010/main" val="425249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305C41-C215-47A1-A2F0-60F30E2E718B}"/>
              </a:ext>
            </a:extLst>
          </p:cNvPr>
          <p:cNvSpPr txBox="1">
            <a:spLocks/>
          </p:cNvSpPr>
          <p:nvPr/>
        </p:nvSpPr>
        <p:spPr>
          <a:xfrm>
            <a:off x="1097280" y="198089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Country wise breakdown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FE243B-E28B-4DFC-A153-357D8CD5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6" y="1150375"/>
            <a:ext cx="5247479" cy="49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412823-BB90-4715-829B-E5B07FFF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150375"/>
            <a:ext cx="5579664" cy="49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3CF2B7-D4F1-46FD-983B-B9116157348F}"/>
              </a:ext>
            </a:extLst>
          </p:cNvPr>
          <p:cNvSpPr/>
          <p:nvPr/>
        </p:nvSpPr>
        <p:spPr>
          <a:xfrm>
            <a:off x="1795831" y="737419"/>
            <a:ext cx="3522617" cy="50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Unit price with respect to the selected country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6E145-4CE9-4DDD-8C76-466B5CC45FE0}"/>
              </a:ext>
            </a:extLst>
          </p:cNvPr>
          <p:cNvSpPr/>
          <p:nvPr/>
        </p:nvSpPr>
        <p:spPr>
          <a:xfrm>
            <a:off x="7053137" y="737418"/>
            <a:ext cx="4269688" cy="50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Unit price with respect to the selected country considering the seasonality </a:t>
            </a:r>
          </a:p>
        </p:txBody>
      </p:sp>
    </p:spTree>
    <p:extLst>
      <p:ext uri="{BB962C8B-B14F-4D97-AF65-F5344CB8AC3E}">
        <p14:creationId xmlns:p14="http://schemas.microsoft.com/office/powerpoint/2010/main" val="10003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>
            <a:extLst>
              <a:ext uri="{FF2B5EF4-FFF2-40B4-BE49-F238E27FC236}">
                <a16:creationId xmlns:a16="http://schemas.microsoft.com/office/drawing/2014/main" id="{F9839C1B-E426-480B-BEE8-EE93C430915F}"/>
              </a:ext>
            </a:extLst>
          </p:cNvPr>
          <p:cNvSpPr/>
          <p:nvPr/>
        </p:nvSpPr>
        <p:spPr>
          <a:xfrm rot="5400000">
            <a:off x="3907693" y="5430342"/>
            <a:ext cx="339565" cy="653144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67B5DB-DA91-4F8B-A6DE-9CA082017BE1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Highly profitable products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3738D7-4DD6-40FB-B6A3-22B0BA30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7" y="1172352"/>
            <a:ext cx="4358163" cy="43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Chart, pie chart&#10;&#10;Description automatically generated">
            <a:extLst>
              <a:ext uri="{FF2B5EF4-FFF2-40B4-BE49-F238E27FC236}">
                <a16:creationId xmlns:a16="http://schemas.microsoft.com/office/drawing/2014/main" id="{49E58FAA-8D18-40F7-9470-7F2BC5C7D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17238" b="10413"/>
          <a:stretch/>
        </p:blipFill>
        <p:spPr>
          <a:xfrm>
            <a:off x="5918719" y="1337923"/>
            <a:ext cx="5607455" cy="3374669"/>
          </a:xfrm>
          <a:prstGeom prst="rect">
            <a:avLst/>
          </a:prstGeom>
        </p:spPr>
      </p:pic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7A6B619E-F017-4486-8376-69EBB9C15D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5018459" y="3025258"/>
            <a:ext cx="900260" cy="29014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E51A653F-ACF8-4B50-8E2B-05816435FBC8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4077476" y="5926696"/>
            <a:ext cx="94098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73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67B5DB-DA91-4F8B-A6DE-9CA082017BE1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Highly profitable products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DA6B4348-91B5-47E2-AEAF-9F0792E1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2"/>
          <a:stretch/>
        </p:blipFill>
        <p:spPr>
          <a:xfrm>
            <a:off x="1818353" y="1622322"/>
            <a:ext cx="7999832" cy="42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EAAC611-90AA-4FDB-BBE0-DE93854E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77083"/>
            <a:ext cx="5949820" cy="5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D81978F-3EEA-4EEC-8465-E1012421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23" y="977084"/>
            <a:ext cx="6242176" cy="5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20C491-D4C9-44C9-B6E5-1DF9BC210014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Top 10 selling products - I</a:t>
            </a:r>
          </a:p>
        </p:txBody>
      </p:sp>
    </p:spTree>
    <p:extLst>
      <p:ext uri="{BB962C8B-B14F-4D97-AF65-F5344CB8AC3E}">
        <p14:creationId xmlns:p14="http://schemas.microsoft.com/office/powerpoint/2010/main" val="12626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3AE964-7BD5-4819-BC21-D48B4160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" y="966214"/>
            <a:ext cx="6094867" cy="5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3C2B93-6DA4-40B5-BE11-DEAB8391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66214"/>
            <a:ext cx="5802507" cy="5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A4DA79-7353-448B-999F-458F9A160AFD}"/>
              </a:ext>
            </a:extLst>
          </p:cNvPr>
          <p:cNvSpPr txBox="1">
            <a:spLocks/>
          </p:cNvSpPr>
          <p:nvPr/>
        </p:nvSpPr>
        <p:spPr>
          <a:xfrm>
            <a:off x="1066800" y="220066"/>
            <a:ext cx="10058400" cy="952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Top selling products - II</a:t>
            </a:r>
          </a:p>
        </p:txBody>
      </p:sp>
    </p:spTree>
    <p:extLst>
      <p:ext uri="{BB962C8B-B14F-4D97-AF65-F5344CB8AC3E}">
        <p14:creationId xmlns:p14="http://schemas.microsoft.com/office/powerpoint/2010/main" val="315063114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{AB213049-705F-4E91-B0F1-EFE78495C131}tf56160789_win32</Template>
  <TotalTime>663</TotalTime>
  <Words>163</Words>
  <Application>Microsoft Office PowerPoint</Application>
  <PresentationFormat>Widescreen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Bookman Old Style</vt:lpstr>
      <vt:lpstr>Calibri</vt:lpstr>
      <vt:lpstr>Franklin Gothic Book</vt:lpstr>
      <vt:lpstr>1_RetrospectVTI</vt:lpstr>
      <vt:lpstr>E-commerce data analysis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analysis</dc:title>
  <dc:creator>Vernon D'souza</dc:creator>
  <cp:lastModifiedBy>Vernon D'souza</cp:lastModifiedBy>
  <cp:revision>29</cp:revision>
  <dcterms:created xsi:type="dcterms:W3CDTF">2021-04-14T08:55:22Z</dcterms:created>
  <dcterms:modified xsi:type="dcterms:W3CDTF">2021-04-15T18:42:57Z</dcterms:modified>
</cp:coreProperties>
</file>